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614" r:id="rId2"/>
    <p:sldId id="62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F8D54-FF18-449C-9354-D7985F696812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5E14A-C775-495D-94E6-EAD4EC62E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92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id="{830EA705-D48B-4060-93C3-B835CBED39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311460D6-7980-4DC8-8237-FC2FDA087AFF}" type="slidenum">
              <a:rPr lang="en-GB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en-GB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BC7E0389-DEE0-40F4-B6C0-0CABE48BA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016" y="6983"/>
            <a:ext cx="2945659" cy="466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CB52491-5CAA-424F-8EE3-9588CBA60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016" y="9451628"/>
            <a:ext cx="2945659" cy="46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defTabSz="739775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GB" altLang="en-US" sz="1000" i="1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40C103AC-838B-4005-A4D6-2F88C2E6C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9451628"/>
            <a:ext cx="2944086" cy="46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54D8FA2-B203-4CA1-AA52-946027C86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983"/>
            <a:ext cx="2944086" cy="466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7" name="Rectangle 6">
            <a:extLst>
              <a:ext uri="{FF2B5EF4-FFF2-40B4-BE49-F238E27FC236}">
                <a16:creationId xmlns:a16="http://schemas.microsoft.com/office/drawing/2014/main" id="{0BA7D94C-2480-4CFA-90EF-2A14642528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7500" y="871538"/>
            <a:ext cx="6162675" cy="3467100"/>
          </a:xfrm>
          <a:ln cap="flat"/>
        </p:spPr>
      </p:sp>
      <p:sp>
        <p:nvSpPr>
          <p:cNvPr id="5128" name="Rectangle 7">
            <a:extLst>
              <a:ext uri="{FF2B5EF4-FFF2-40B4-BE49-F238E27FC236}">
                <a16:creationId xmlns:a16="http://schemas.microsoft.com/office/drawing/2014/main" id="{497DE33F-3246-4A59-B45A-7C7704442D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636" y="4734543"/>
            <a:ext cx="4989682" cy="3674858"/>
          </a:xfrm>
          <a:noFill/>
        </p:spPr>
        <p:txBody>
          <a:bodyPr lIns="88900" rIns="88900"/>
          <a:lstStyle/>
          <a:p>
            <a:pPr eaLnBrk="1" hangingPunct="1">
              <a:lnSpc>
                <a:spcPct val="88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1356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8B6BD0C-8C95-4D52-9DF4-A0A985A4A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963" y="892175"/>
            <a:ext cx="6127750" cy="3448050"/>
          </a:xfrm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210D66DF-D373-42D7-A903-992E45255A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54143BE-DCF4-4848-9976-A4C1611D7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defTabSz="773113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773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A6B59BC-C498-4844-983D-CF6FCA348A4A}" type="slidenum">
              <a:rPr lang="en-GB" altLang="en-US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en-GB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32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4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50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1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0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3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0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58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00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62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0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41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97602-3C0E-4CA8-A0D5-FA2A0F52E323}" type="datetimeFigureOut">
              <a:rPr lang="en-GB" smtClean="0"/>
              <a:t>23/05/2018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E9A2B-8579-4D9E-ABCA-9C4F50F6BF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685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7AA45B-4239-4D24-9E2E-0975C4CE5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" y="0"/>
            <a:ext cx="12169513" cy="62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5685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2E308C-D129-4BED-91A0-17E33942C150}"/>
              </a:ext>
            </a:extLst>
          </p:cNvPr>
          <p:cNvSpPr txBox="1"/>
          <p:nvPr/>
        </p:nvSpPr>
        <p:spPr>
          <a:xfrm>
            <a:off x="225288" y="294239"/>
            <a:ext cx="11635408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  <a:spAutoFit/>
          </a:bodyPr>
          <a:lstStyle>
            <a:lvl1pPr>
              <a:defRPr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2pPr>
            <a:lvl3pPr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3pPr>
            <a:lvl4pPr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4pPr>
            <a:lvl5pPr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9pPr>
          </a:lstStyle>
          <a:p>
            <a:pPr marL="341313" lvl="1"/>
            <a:r>
              <a:rPr lang="en-US" sz="3600" dirty="0">
                <a:solidFill>
                  <a:srgbClr val="FFFF00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rPr>
              <a:t>Campaigns, including </a:t>
            </a:r>
            <a:endParaRPr lang="en-US" sz="3600" dirty="0"/>
          </a:p>
          <a:p>
            <a:endParaRPr lang="en-US" dirty="0"/>
          </a:p>
          <a:p>
            <a:pPr marL="627063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Low traffic </a:t>
            </a:r>
            <a:r>
              <a:rPr lang="en-US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neighbourhoods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627063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7063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Central London Walking Network.</a:t>
            </a:r>
          </a:p>
          <a:p>
            <a:pPr marL="341313" lvl="1"/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627063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Parklets</a:t>
            </a:r>
          </a:p>
          <a:p>
            <a:pPr marL="627063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7063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Electric vehicle charging points</a:t>
            </a:r>
          </a:p>
          <a:p>
            <a:pPr marL="627063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7063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Timing of crossings</a:t>
            </a:r>
          </a:p>
        </p:txBody>
      </p:sp>
    </p:spTree>
    <p:extLst>
      <p:ext uri="{BB962C8B-B14F-4D97-AF65-F5344CB8AC3E}">
        <p14:creationId xmlns:p14="http://schemas.microsoft.com/office/powerpoint/2010/main" val="582801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23</Words>
  <Application>Microsoft Office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Harrison</dc:creator>
  <cp:lastModifiedBy>Sarah Harrison</cp:lastModifiedBy>
  <cp:revision>2</cp:revision>
  <dcterms:created xsi:type="dcterms:W3CDTF">2018-05-23T10:28:32Z</dcterms:created>
  <dcterms:modified xsi:type="dcterms:W3CDTF">2018-05-23T11:35:13Z</dcterms:modified>
</cp:coreProperties>
</file>